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895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4225976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proficiency scale rubric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8993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108</cp:revision>
  <dcterms:created xsi:type="dcterms:W3CDTF">2011-09-14T23:22:57Z</dcterms:created>
  <dcterms:modified xsi:type="dcterms:W3CDTF">2013-12-02T11:49:58Z</dcterms:modified>
</cp:coreProperties>
</file>